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10B1-5713-4E5A-99C1-671C57DFF979}" type="datetimeFigureOut">
              <a:rPr lang="en-US" smtClean="0"/>
              <a:t>3/5/2009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D247-3BB5-46C0-AB72-56B756C85E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10B1-5713-4E5A-99C1-671C57DFF979}" type="datetimeFigureOut">
              <a:rPr lang="en-US" smtClean="0"/>
              <a:t>3/5/2009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D247-3BB5-46C0-AB72-56B756C85E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10B1-5713-4E5A-99C1-671C57DFF979}" type="datetimeFigureOut">
              <a:rPr lang="en-US" smtClean="0"/>
              <a:t>3/5/2009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D247-3BB5-46C0-AB72-56B756C85E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10B1-5713-4E5A-99C1-671C57DFF979}" type="datetimeFigureOut">
              <a:rPr lang="en-US" smtClean="0"/>
              <a:t>3/5/2009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D247-3BB5-46C0-AB72-56B756C85E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10B1-5713-4E5A-99C1-671C57DFF979}" type="datetimeFigureOut">
              <a:rPr lang="en-US" smtClean="0"/>
              <a:t>3/5/2009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D247-3BB5-46C0-AB72-56B756C85E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10B1-5713-4E5A-99C1-671C57DFF979}" type="datetimeFigureOut">
              <a:rPr lang="en-US" smtClean="0"/>
              <a:t>3/5/2009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D247-3BB5-46C0-AB72-56B756C85E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10B1-5713-4E5A-99C1-671C57DFF979}" type="datetimeFigureOut">
              <a:rPr lang="en-US" smtClean="0"/>
              <a:t>3/5/2009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D247-3BB5-46C0-AB72-56B756C85E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10B1-5713-4E5A-99C1-671C57DFF979}" type="datetimeFigureOut">
              <a:rPr lang="en-US" smtClean="0"/>
              <a:t>3/5/2009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D247-3BB5-46C0-AB72-56B756C85E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10B1-5713-4E5A-99C1-671C57DFF979}" type="datetimeFigureOut">
              <a:rPr lang="en-US" smtClean="0"/>
              <a:t>3/5/2009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D247-3BB5-46C0-AB72-56B756C85E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10B1-5713-4E5A-99C1-671C57DFF979}" type="datetimeFigureOut">
              <a:rPr lang="en-US" smtClean="0"/>
              <a:t>3/5/2009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D247-3BB5-46C0-AB72-56B756C85E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10B1-5713-4E5A-99C1-671C57DFF979}" type="datetimeFigureOut">
              <a:rPr lang="en-US" smtClean="0"/>
              <a:t>3/5/2009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ED247-3BB5-46C0-AB72-56B756C85E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310B1-5713-4E5A-99C1-671C57DFF979}" type="datetimeFigureOut">
              <a:rPr lang="en-US" smtClean="0"/>
              <a:t>3/5/2009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ED247-3BB5-46C0-AB72-56B756C85E2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ound2SameRect">
            <a:avLst/>
          </a:prstGeom>
          <a:solidFill>
            <a:srgbClr val="FFFF00"/>
          </a:solidFill>
        </p:spPr>
        <p:txBody>
          <a:bodyPr/>
          <a:lstStyle/>
          <a:p>
            <a:r>
              <a:rPr lang="en-US" b="1" dirty="0" smtClean="0"/>
              <a:t>The Friday Night Bible Study</a:t>
            </a:r>
            <a:endParaRPr lang="en-US" b="1" dirty="0"/>
          </a:p>
        </p:txBody>
      </p:sp>
      <p:pic>
        <p:nvPicPr>
          <p:cNvPr id="7" name="Content Placeholder 6" descr="2008%20010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1676400"/>
            <a:ext cx="4038600" cy="3028950"/>
          </a:xfrm>
        </p:spPr>
      </p:pic>
      <p:pic>
        <p:nvPicPr>
          <p:cNvPr id="8" name="Content Placeholder 7" descr="2008%20014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100240" y="3810000"/>
            <a:ext cx="5043760" cy="2676531"/>
          </a:xfrm>
        </p:spPr>
      </p:pic>
      <p:sp>
        <p:nvSpPr>
          <p:cNvPr id="9" name="TextBox 8"/>
          <p:cNvSpPr txBox="1"/>
          <p:nvPr/>
        </p:nvSpPr>
        <p:spPr>
          <a:xfrm rot="20304619">
            <a:off x="4404861" y="1745086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All for Jesus Christ! 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4997003" y="1860997"/>
            <a:ext cx="3979572" cy="1607713"/>
          </a:xfrm>
          <a:custGeom>
            <a:avLst/>
            <a:gdLst>
              <a:gd name="connsiteX0" fmla="*/ 0 w 3979572"/>
              <a:gd name="connsiteY0" fmla="*/ 1088265 h 1607713"/>
              <a:gd name="connsiteX1" fmla="*/ 2884867 w 3979572"/>
              <a:gd name="connsiteY1" fmla="*/ 83713 h 1607713"/>
              <a:gd name="connsiteX2" fmla="*/ 772732 w 3979572"/>
              <a:gd name="connsiteY2" fmla="*/ 1590541 h 1607713"/>
              <a:gd name="connsiteX3" fmla="*/ 3979572 w 3979572"/>
              <a:gd name="connsiteY3" fmla="*/ 186744 h 1607713"/>
              <a:gd name="connsiteX4" fmla="*/ 3979572 w 3979572"/>
              <a:gd name="connsiteY4" fmla="*/ 186744 h 160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79572" h="1607713">
                <a:moveTo>
                  <a:pt x="0" y="1088265"/>
                </a:moveTo>
                <a:cubicBezTo>
                  <a:pt x="1378039" y="544132"/>
                  <a:pt x="2756078" y="0"/>
                  <a:pt x="2884867" y="83713"/>
                </a:cubicBezTo>
                <a:cubicBezTo>
                  <a:pt x="3013656" y="167426"/>
                  <a:pt x="590281" y="1573369"/>
                  <a:pt x="772732" y="1590541"/>
                </a:cubicBezTo>
                <a:cubicBezTo>
                  <a:pt x="955183" y="1607713"/>
                  <a:pt x="3979572" y="186744"/>
                  <a:pt x="3979572" y="186744"/>
                </a:cubicBezTo>
                <a:lnTo>
                  <a:pt x="3979572" y="186744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Friday Night Bible Study</vt:lpstr>
    </vt:vector>
  </TitlesOfParts>
  <Company>U.S. Army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Friday Night Bible Study</dc:title>
  <dc:creator>jeff.mcdaniel1</dc:creator>
  <cp:lastModifiedBy>jeff.mcdaniel1</cp:lastModifiedBy>
  <cp:revision>1</cp:revision>
  <dcterms:created xsi:type="dcterms:W3CDTF">2009-03-05T16:51:14Z</dcterms:created>
  <dcterms:modified xsi:type="dcterms:W3CDTF">2009-03-05T16:57:30Z</dcterms:modified>
</cp:coreProperties>
</file>